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64" r:id="rId3"/>
    <p:sldId id="257" r:id="rId4"/>
    <p:sldId id="258" r:id="rId5"/>
    <p:sldId id="265" r:id="rId6"/>
    <p:sldId id="259" r:id="rId7"/>
    <p:sldId id="267" r:id="rId8"/>
    <p:sldId id="260" r:id="rId9"/>
    <p:sldId id="268" r:id="rId10"/>
    <p:sldId id="261" r:id="rId11"/>
    <p:sldId id="269" r:id="rId12"/>
    <p:sldId id="262" r:id="rId13"/>
    <p:sldId id="270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C65D1-67A7-4243-AAB4-7831FC1168B8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676DD-7A44-4AD4-9524-B7A01C76B6AF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7B955CF-7008-4082-9B15-61B92A8E8EB2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4FA03F-E010-4ED1-94DE-612D0BBCB6B4}" type="datetimeFigureOut">
              <a:rPr lang="en-GB" smtClean="0"/>
              <a:t>25/01/2012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B955CF-7008-4082-9B15-61B92A8E8EB2}" type="slidenum">
              <a:rPr lang="en-GB" smtClean="0"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latin typeface="Eurostile" pitchFamily="34" charset="0"/>
              </a:rPr>
              <a:t>Turbo Training</a:t>
            </a:r>
            <a:endParaRPr lang="en-GB" b="1" dirty="0">
              <a:latin typeface="Eurostile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Aerobic conditioning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Five 4 minute intervals;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4800" dirty="0" smtClean="0"/>
              <a:t>Perceived effort;</a:t>
            </a:r>
          </a:p>
          <a:p>
            <a:r>
              <a:rPr lang="en-GB" sz="4800" dirty="0" smtClean="0"/>
              <a:t>4 </a:t>
            </a:r>
            <a:r>
              <a:rPr lang="en-GB" sz="4800" dirty="0" err="1" smtClean="0"/>
              <a:t>mins</a:t>
            </a:r>
            <a:r>
              <a:rPr lang="en-GB" sz="4800" dirty="0" smtClean="0"/>
              <a:t> 7/10 sprint last 20 </a:t>
            </a:r>
            <a:r>
              <a:rPr lang="en-GB" sz="4800" dirty="0" err="1" smtClean="0"/>
              <a:t>secs</a:t>
            </a:r>
            <a:endParaRPr lang="en-GB" sz="4800" dirty="0" smtClean="0"/>
          </a:p>
          <a:p>
            <a:r>
              <a:rPr lang="en-GB" sz="4800" dirty="0" smtClean="0"/>
              <a:t>I can still talk, but I don't really want to. I'm sweating like a pig</a:t>
            </a:r>
            <a:endParaRPr lang="en-GB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Five 4 minute intervals;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4800" dirty="0" smtClean="0"/>
              <a:t>Perceived effort;</a:t>
            </a:r>
          </a:p>
          <a:p>
            <a:r>
              <a:rPr lang="en-GB" sz="4800" dirty="0" smtClean="0"/>
              <a:t>2 minutes </a:t>
            </a:r>
            <a:r>
              <a:rPr lang="en-GB" sz="4800" dirty="0" smtClean="0"/>
              <a:t>3/10</a:t>
            </a:r>
          </a:p>
          <a:p>
            <a:r>
              <a:rPr lang="en-GB" sz="4800" dirty="0" smtClean="0"/>
              <a:t>: I'm still comfortable, but am breathing a bit harder</a:t>
            </a:r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Five 4 minute intervals;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GB" sz="4800" dirty="0" smtClean="0"/>
              <a:t>Perceived effort;</a:t>
            </a:r>
          </a:p>
          <a:p>
            <a:r>
              <a:rPr lang="en-GB" sz="4800" dirty="0" smtClean="0"/>
              <a:t>4 </a:t>
            </a:r>
            <a:r>
              <a:rPr lang="en-GB" sz="4800" dirty="0" err="1" smtClean="0"/>
              <a:t>mins</a:t>
            </a:r>
            <a:r>
              <a:rPr lang="en-GB" sz="4800" dirty="0" smtClean="0"/>
              <a:t> 8/10 sprint last 20 </a:t>
            </a:r>
            <a:r>
              <a:rPr lang="en-GB" sz="4800" dirty="0" err="1" smtClean="0"/>
              <a:t>secs</a:t>
            </a:r>
            <a:endParaRPr lang="en-GB" sz="4800" dirty="0" smtClean="0"/>
          </a:p>
          <a:p>
            <a:r>
              <a:rPr lang="en-GB" sz="4800" dirty="0" smtClean="0"/>
              <a:t>I can grunt in response to your questions and can only keep this pace for a short time period</a:t>
            </a:r>
            <a:endParaRPr lang="en-GB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Five 4 minute intervals;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4800" dirty="0" smtClean="0"/>
              <a:t>Perceived effort;</a:t>
            </a:r>
          </a:p>
          <a:p>
            <a:r>
              <a:rPr lang="en-GB" sz="4800" dirty="0" smtClean="0"/>
              <a:t>2 minutes </a:t>
            </a:r>
            <a:r>
              <a:rPr lang="en-GB" sz="4800" dirty="0" smtClean="0"/>
              <a:t>3/10</a:t>
            </a:r>
          </a:p>
          <a:p>
            <a:r>
              <a:rPr lang="en-GB" sz="4800" dirty="0" smtClean="0"/>
              <a:t>: I'm still comfortable, but am breathing a bit harder</a:t>
            </a:r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Cool down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5 </a:t>
            </a:r>
            <a:r>
              <a:rPr lang="en-GB" sz="4800" dirty="0" err="1" smtClean="0"/>
              <a:t>mins</a:t>
            </a:r>
            <a:r>
              <a:rPr lang="en-GB" sz="4800" dirty="0" smtClean="0"/>
              <a:t> low gear </a:t>
            </a:r>
          </a:p>
          <a:p>
            <a:r>
              <a:rPr lang="en-GB" sz="4800" dirty="0" smtClean="0"/>
              <a:t>Effort 3/10</a:t>
            </a:r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Borg Scale of perceived  exertion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sz="3200" dirty="0" smtClean="0"/>
              <a:t>Level 1: I'm watching TV and eating bon </a:t>
            </a:r>
            <a:r>
              <a:rPr lang="en-GB" sz="3200" dirty="0" err="1" smtClean="0"/>
              <a:t>bons</a:t>
            </a:r>
            <a:endParaRPr lang="en-GB" sz="3200" dirty="0" smtClean="0"/>
          </a:p>
          <a:p>
            <a:r>
              <a:rPr lang="en-GB" sz="3200" dirty="0" smtClean="0"/>
              <a:t>Level 2: I'm comfortable and could maintain this pace all day long</a:t>
            </a:r>
          </a:p>
          <a:p>
            <a:r>
              <a:rPr lang="en-GB" sz="3200" dirty="0" smtClean="0"/>
              <a:t>Level 3: I'm still comfortable, but am breathing a bit harder</a:t>
            </a:r>
          </a:p>
          <a:p>
            <a:r>
              <a:rPr lang="en-GB" sz="3200" dirty="0" smtClean="0"/>
              <a:t>Level 4: I'm sweating a little, but feel good and can carry on a conversation effortlessly</a:t>
            </a:r>
          </a:p>
          <a:p>
            <a:r>
              <a:rPr lang="en-GB" sz="3200" dirty="0" smtClean="0"/>
              <a:t>Level 5: I'm just above comfortable, am sweating more and can still talk easily</a:t>
            </a:r>
          </a:p>
          <a:p>
            <a:r>
              <a:rPr lang="en-GB" sz="3200" dirty="0" smtClean="0"/>
              <a:t>Level 6: I can still talk, but am slightly breathless</a:t>
            </a:r>
          </a:p>
          <a:p>
            <a:r>
              <a:rPr lang="en-GB" sz="3200" dirty="0" smtClean="0"/>
              <a:t>Level 7: I can still talk, but I don't really want to. I'm sweating like a pig</a:t>
            </a:r>
          </a:p>
          <a:p>
            <a:r>
              <a:rPr lang="en-GB" sz="3200" dirty="0" smtClean="0"/>
              <a:t>Level 8: I can grunt in response to your questions and can only keep this pace for a short time period</a:t>
            </a:r>
          </a:p>
          <a:p>
            <a:r>
              <a:rPr lang="en-GB" sz="3200" dirty="0" smtClean="0"/>
              <a:t>Level 9: I am probably going to die</a:t>
            </a:r>
          </a:p>
          <a:p>
            <a:r>
              <a:rPr lang="en-GB" sz="3200" dirty="0" smtClean="0"/>
              <a:t>Level 10: I am dead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Warm up – 15 </a:t>
            </a:r>
            <a:r>
              <a:rPr lang="en-GB" dirty="0" err="1" smtClean="0"/>
              <a:t>mins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4000" dirty="0" smtClean="0"/>
              <a:t>Perceived effort;</a:t>
            </a:r>
          </a:p>
          <a:p>
            <a:r>
              <a:rPr lang="en-GB" sz="4000" dirty="0" smtClean="0"/>
              <a:t>5 </a:t>
            </a:r>
            <a:r>
              <a:rPr lang="en-GB" sz="4000" dirty="0" err="1" smtClean="0"/>
              <a:t>mins</a:t>
            </a:r>
            <a:r>
              <a:rPr lang="en-GB" sz="4000" dirty="0" smtClean="0"/>
              <a:t> 3/10 </a:t>
            </a:r>
          </a:p>
          <a:p>
            <a:r>
              <a:rPr lang="en-GB" sz="4000" dirty="0" smtClean="0"/>
              <a:t>5 </a:t>
            </a:r>
            <a:r>
              <a:rPr lang="en-GB" sz="4000" dirty="0" err="1" smtClean="0"/>
              <a:t>mins</a:t>
            </a:r>
            <a:r>
              <a:rPr lang="en-GB" sz="4000" dirty="0" smtClean="0"/>
              <a:t> 4/10</a:t>
            </a:r>
          </a:p>
          <a:p>
            <a:r>
              <a:rPr lang="en-GB" sz="4000" dirty="0" smtClean="0"/>
              <a:t>5 </a:t>
            </a:r>
            <a:r>
              <a:rPr lang="en-GB" sz="4000" dirty="0" err="1" smtClean="0"/>
              <a:t>mins</a:t>
            </a:r>
            <a:r>
              <a:rPr lang="en-GB" sz="4000" dirty="0" smtClean="0"/>
              <a:t> 5/10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Five 4 minute intervals;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5400" dirty="0" smtClean="0"/>
              <a:t>Perceived effort;</a:t>
            </a:r>
          </a:p>
          <a:p>
            <a:r>
              <a:rPr lang="en-GB" sz="5400" dirty="0" smtClean="0"/>
              <a:t>4 </a:t>
            </a:r>
            <a:r>
              <a:rPr lang="en-GB" sz="5400" dirty="0" err="1" smtClean="0"/>
              <a:t>mins</a:t>
            </a:r>
            <a:r>
              <a:rPr lang="en-GB" sz="5400" dirty="0" smtClean="0"/>
              <a:t> 6/10</a:t>
            </a:r>
            <a:r>
              <a:rPr lang="en-GB" sz="5400" dirty="0" smtClean="0"/>
              <a:t> </a:t>
            </a:r>
            <a:endParaRPr lang="en-GB" sz="5400" dirty="0" smtClean="0"/>
          </a:p>
          <a:p>
            <a:r>
              <a:rPr lang="en-GB" sz="5400" dirty="0" smtClean="0"/>
              <a:t>I </a:t>
            </a:r>
            <a:r>
              <a:rPr lang="en-GB" sz="5400" dirty="0" smtClean="0"/>
              <a:t>can still talk, but am slightly breathless</a:t>
            </a:r>
            <a:endParaRPr lang="en-GB" sz="5400" dirty="0" smtClean="0"/>
          </a:p>
          <a:p>
            <a:endParaRPr lang="en-GB" sz="5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Five 4 minute intervals;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5400" dirty="0" smtClean="0"/>
              <a:t>Perceived effort;</a:t>
            </a:r>
          </a:p>
          <a:p>
            <a:r>
              <a:rPr lang="en-GB" sz="5400" dirty="0" smtClean="0"/>
              <a:t>2 </a:t>
            </a:r>
            <a:r>
              <a:rPr lang="en-GB" sz="5400" dirty="0" err="1" smtClean="0"/>
              <a:t>mins</a:t>
            </a:r>
            <a:r>
              <a:rPr lang="en-GB" sz="5400" dirty="0" smtClean="0"/>
              <a:t> 3/10</a:t>
            </a:r>
          </a:p>
          <a:p>
            <a:r>
              <a:rPr lang="en-GB" sz="5400" dirty="0" smtClean="0"/>
              <a:t>I'm still comfortable, but am breathing a bit harder</a:t>
            </a:r>
            <a:endParaRPr lang="en-GB" sz="5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Five 4 minute intervals;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4800" dirty="0" smtClean="0"/>
              <a:t>Perceived effort;</a:t>
            </a:r>
          </a:p>
          <a:p>
            <a:r>
              <a:rPr lang="en-GB" sz="4800" dirty="0" smtClean="0"/>
              <a:t>4 </a:t>
            </a:r>
            <a:r>
              <a:rPr lang="en-GB" sz="4800" dirty="0" err="1" smtClean="0"/>
              <a:t>mins</a:t>
            </a:r>
            <a:r>
              <a:rPr lang="en-GB" sz="4800" dirty="0" smtClean="0"/>
              <a:t> 7/10 sprint last 15 </a:t>
            </a:r>
            <a:r>
              <a:rPr lang="en-GB" sz="4800" dirty="0" err="1" smtClean="0"/>
              <a:t>secs</a:t>
            </a:r>
            <a:endParaRPr lang="en-GB" sz="4800" dirty="0" smtClean="0"/>
          </a:p>
          <a:p>
            <a:r>
              <a:rPr lang="en-GB" sz="4800" dirty="0" smtClean="0"/>
              <a:t>I can still talk, but I don't really want to. I'm sweating like a pig</a:t>
            </a:r>
            <a:endParaRPr lang="en-GB" sz="4800" dirty="0" smtClean="0"/>
          </a:p>
          <a:p>
            <a:pPr>
              <a:buNone/>
            </a:pPr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Five 4 minute intervals;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4800" dirty="0" smtClean="0"/>
              <a:t>Perceived effort;</a:t>
            </a:r>
          </a:p>
          <a:p>
            <a:r>
              <a:rPr lang="en-GB" sz="4800" dirty="0" smtClean="0"/>
              <a:t>2 minutes </a:t>
            </a:r>
            <a:r>
              <a:rPr lang="en-GB" sz="4800" dirty="0" smtClean="0"/>
              <a:t>3/10</a:t>
            </a:r>
          </a:p>
          <a:p>
            <a:r>
              <a:rPr lang="en-GB" sz="4800" dirty="0" smtClean="0"/>
              <a:t>: I'm still comfortable, but am breathing a bit harder</a:t>
            </a:r>
          </a:p>
          <a:p>
            <a:pPr>
              <a:buNone/>
            </a:pPr>
            <a:endParaRPr lang="en-GB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Five 4 minute intervals;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4800" dirty="0" smtClean="0"/>
              <a:t>Perceived effort;</a:t>
            </a:r>
          </a:p>
          <a:p>
            <a:r>
              <a:rPr lang="en-GB" sz="4800" dirty="0" smtClean="0"/>
              <a:t>4 </a:t>
            </a:r>
            <a:r>
              <a:rPr lang="en-GB" sz="4800" dirty="0" err="1" smtClean="0"/>
              <a:t>mins</a:t>
            </a:r>
            <a:r>
              <a:rPr lang="en-GB" sz="4800" dirty="0" smtClean="0"/>
              <a:t> 7/10 sprint last 15 </a:t>
            </a:r>
            <a:r>
              <a:rPr lang="en-GB" sz="4800" dirty="0" err="1" smtClean="0"/>
              <a:t>secs</a:t>
            </a:r>
            <a:endParaRPr lang="en-GB" sz="4800" dirty="0" smtClean="0"/>
          </a:p>
          <a:p>
            <a:r>
              <a:rPr lang="en-GB" sz="4800" dirty="0" smtClean="0"/>
              <a:t>I can still talk, but I don't really want to. I'm sweating like a pig</a:t>
            </a:r>
            <a:endParaRPr lang="en-GB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Five 4 minute intervals;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4800" dirty="0" smtClean="0"/>
              <a:t>Perceived effort;</a:t>
            </a:r>
          </a:p>
          <a:p>
            <a:r>
              <a:rPr lang="en-GB" sz="4800" dirty="0" smtClean="0"/>
              <a:t>2 minutes </a:t>
            </a:r>
            <a:r>
              <a:rPr lang="en-GB" sz="4800" dirty="0" smtClean="0"/>
              <a:t>3/10</a:t>
            </a:r>
          </a:p>
          <a:p>
            <a:r>
              <a:rPr lang="en-GB" sz="4800" dirty="0" smtClean="0"/>
              <a:t>: I'm still comfortable, but am breathing a bit harder</a:t>
            </a:r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</TotalTime>
  <Words>456</Words>
  <Application>Microsoft Office PowerPoint</Application>
  <PresentationFormat>On-screen Show (4:3)</PresentationFormat>
  <Paragraphs>75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Turbo Training</vt:lpstr>
      <vt:lpstr>Borg Scale of perceived  exertion</vt:lpstr>
      <vt:lpstr>Warm up – 15 mins</vt:lpstr>
      <vt:lpstr>Five 4 minute intervals; 1</vt:lpstr>
      <vt:lpstr>Five 4 minute intervals; 1</vt:lpstr>
      <vt:lpstr>Five 4 minute intervals; 2</vt:lpstr>
      <vt:lpstr>Five 4 minute intervals; 2</vt:lpstr>
      <vt:lpstr>Five 4 minute intervals; 3</vt:lpstr>
      <vt:lpstr>Five 4 minute intervals; 3</vt:lpstr>
      <vt:lpstr>Five 4 minute intervals; 4</vt:lpstr>
      <vt:lpstr>Five 4 minute intervals; 4</vt:lpstr>
      <vt:lpstr>Five 4 minute intervals; 5</vt:lpstr>
      <vt:lpstr>Five 4 minute intervals; 5</vt:lpstr>
      <vt:lpstr>Cool down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Turbo Training</dc:title>
  <dc:creator>Roberto</dc:creator>
  <cp:lastModifiedBy>Roberto</cp:lastModifiedBy>
  <cp:revision>1</cp:revision>
  <dcterms:created xsi:type="dcterms:W3CDTF">2012-01-25T15:36:42Z</dcterms:created>
  <dcterms:modified xsi:type="dcterms:W3CDTF">2012-01-25T16:03:58Z</dcterms:modified>
</cp:coreProperties>
</file>